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91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4" r:id="rId38"/>
    <p:sldId id="295" r:id="rId39"/>
    <p:sldId id="296" r:id="rId40"/>
    <p:sldId id="290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VIRAL EXANTHEMS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01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14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3032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MEASLES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ERYTHEMA INFECTIOSUM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EXANTHEM SUBITUM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RUBELLA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MANIFESTATIONS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INTRODUCTION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COURSE AND PROGNOSIS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PHYSICAL EXAMINATION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383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02359"/>
            <a:ext cx="457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MEASLES</a:t>
            </a:r>
          </a:p>
          <a:p>
            <a:r>
              <a:rPr lang="en-IN" sz="1400" dirty="0" smtClean="0"/>
              <a:t>INTRODUCTION</a:t>
            </a:r>
          </a:p>
          <a:p>
            <a:r>
              <a:rPr lang="en-IN" sz="1400" dirty="0" smtClean="0"/>
              <a:t>PATHOGENESIS</a:t>
            </a:r>
          </a:p>
          <a:p>
            <a:r>
              <a:rPr lang="en-IN" sz="1400" dirty="0" smtClean="0"/>
              <a:t>CLINICAL MANIFESTATIONS</a:t>
            </a:r>
          </a:p>
          <a:p>
            <a:r>
              <a:rPr lang="en-IN" sz="1400" dirty="0" smtClean="0"/>
              <a:t>PHYSICAL EXAMINATION</a:t>
            </a:r>
          </a:p>
          <a:p>
            <a:r>
              <a:rPr lang="en-IN" sz="1400" dirty="0" smtClean="0"/>
              <a:t>COURSE AND PROGNOSIS</a:t>
            </a:r>
          </a:p>
          <a:p>
            <a:r>
              <a:rPr lang="en-IN" sz="1400" dirty="0" smtClean="0"/>
              <a:t>DIAGNOSIS</a:t>
            </a:r>
          </a:p>
          <a:p>
            <a:r>
              <a:rPr lang="en-IN" sz="1400" dirty="0" smtClean="0"/>
              <a:t>MANAGEMENT</a:t>
            </a:r>
          </a:p>
          <a:p>
            <a:r>
              <a:rPr lang="en-IN" sz="1400" b="1" dirty="0" smtClean="0"/>
              <a:t>RUBELLA</a:t>
            </a:r>
          </a:p>
          <a:p>
            <a:r>
              <a:rPr lang="en-IN" sz="1400" dirty="0" smtClean="0"/>
              <a:t>INTRODUCTION</a:t>
            </a:r>
          </a:p>
          <a:p>
            <a:r>
              <a:rPr lang="en-IN" sz="1400" dirty="0" smtClean="0"/>
              <a:t>CLINICAL MANIFESTATIONS</a:t>
            </a:r>
          </a:p>
          <a:p>
            <a:r>
              <a:rPr lang="en-IN" sz="1400" dirty="0" smtClean="0"/>
              <a:t>PHYSICAL EXAMINATION</a:t>
            </a:r>
          </a:p>
          <a:p>
            <a:r>
              <a:rPr lang="en-IN" sz="1400" dirty="0" smtClean="0"/>
              <a:t>DIAGNOSIS </a:t>
            </a:r>
          </a:p>
          <a:p>
            <a:r>
              <a:rPr lang="en-IN" sz="1400" dirty="0" smtClean="0"/>
              <a:t>COURSE AND PROGNOSIS</a:t>
            </a:r>
          </a:p>
          <a:p>
            <a:r>
              <a:rPr lang="en-IN" sz="1400" dirty="0" smtClean="0"/>
              <a:t>MANAGEMENT</a:t>
            </a:r>
          </a:p>
          <a:p>
            <a:r>
              <a:rPr lang="en-IN" sz="1400" b="1" dirty="0" smtClean="0"/>
              <a:t>ERYTHEMA INFECTIOSUM</a:t>
            </a:r>
          </a:p>
          <a:p>
            <a:r>
              <a:rPr lang="en-IN" sz="1400" dirty="0" smtClean="0"/>
              <a:t>INTRODUCTION</a:t>
            </a:r>
          </a:p>
          <a:p>
            <a:r>
              <a:rPr lang="en-IN" sz="1400" dirty="0" smtClean="0"/>
              <a:t>CLINICAL MANIFESTATIONS</a:t>
            </a:r>
          </a:p>
          <a:p>
            <a:r>
              <a:rPr lang="en-IN" sz="1400" dirty="0" smtClean="0"/>
              <a:t>PHYSICAL EXAMINATION</a:t>
            </a:r>
          </a:p>
          <a:p>
            <a:r>
              <a:rPr lang="en-IN" sz="1400" dirty="0" smtClean="0"/>
              <a:t>DIAGNOSIS </a:t>
            </a:r>
          </a:p>
          <a:p>
            <a:r>
              <a:rPr lang="en-IN" sz="1400" dirty="0" smtClean="0"/>
              <a:t>COURSE AND PROGNOSIS</a:t>
            </a:r>
          </a:p>
          <a:p>
            <a:r>
              <a:rPr lang="en-IN" sz="1400" dirty="0" smtClean="0"/>
              <a:t>MANAGEMENT</a:t>
            </a:r>
          </a:p>
          <a:p>
            <a:r>
              <a:rPr lang="en-IN" sz="1400" b="1" dirty="0" smtClean="0"/>
              <a:t>EXANTHEM SUBITUM</a:t>
            </a:r>
          </a:p>
          <a:p>
            <a:r>
              <a:rPr lang="en-IN" sz="1400" dirty="0" smtClean="0"/>
              <a:t>INTRODUCTION</a:t>
            </a:r>
          </a:p>
          <a:p>
            <a:r>
              <a:rPr lang="en-IN" sz="1400" dirty="0" smtClean="0"/>
              <a:t>CLINICAL MANIFESTATIONS</a:t>
            </a:r>
          </a:p>
          <a:p>
            <a:r>
              <a:rPr lang="en-IN" sz="1400" dirty="0" smtClean="0"/>
              <a:t>PHYSICAL EXAMINATION</a:t>
            </a:r>
          </a:p>
          <a:p>
            <a:r>
              <a:rPr lang="en-IN" sz="1400" dirty="0" smtClean="0"/>
              <a:t>DIAGNOSIS </a:t>
            </a:r>
          </a:p>
          <a:p>
            <a:r>
              <a:rPr lang="en-IN" sz="1400" dirty="0" smtClean="0"/>
              <a:t>COURSE AND PROGNOSIS</a:t>
            </a:r>
          </a:p>
          <a:p>
            <a:r>
              <a:rPr lang="en-IN" sz="1400" dirty="0" smtClean="0"/>
              <a:t>MANAGEMENT</a:t>
            </a:r>
          </a:p>
          <a:p>
            <a:r>
              <a:rPr lang="en-IN" sz="1400" dirty="0" smtClean="0"/>
              <a:t>SUMMARY </a:t>
            </a:r>
            <a:endParaRPr lang="en-IN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329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148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2918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64331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25015"/>
            <a:ext cx="8876109" cy="64561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38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472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43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123</Words>
  <Application>Microsoft Office PowerPoint</Application>
  <PresentationFormat>On-screen Show (4:3)</PresentationFormat>
  <Paragraphs>54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3</cp:revision>
  <dcterms:created xsi:type="dcterms:W3CDTF">2022-09-01T15:52:40Z</dcterms:created>
  <dcterms:modified xsi:type="dcterms:W3CDTF">2022-09-29T04:06:07Z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